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0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595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545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29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692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22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603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37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64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27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880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14B52-EFEA-4D46-A4FB-BA1E672EF6C5}" type="datetimeFigureOut">
              <a:rPr lang="es-MX" smtClean="0"/>
              <a:t>27/08/2019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DD534-59CB-480D-AB24-99D3970B72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058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¿Qué es un mantenimiento?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9950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434" y="1313793"/>
            <a:ext cx="7462345" cy="4863170"/>
          </a:xfrm>
        </p:spPr>
      </p:pic>
    </p:spTree>
    <p:extLst>
      <p:ext uri="{BB962C8B-B14F-4D97-AF65-F5344CB8AC3E}">
        <p14:creationId xmlns:p14="http://schemas.microsoft.com/office/powerpoint/2010/main" val="1331897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46234"/>
            <a:ext cx="10515600" cy="5430729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Medidas de seguridad para el equipo y los usuarios</a:t>
            </a:r>
          </a:p>
          <a:p>
            <a:pPr algn="just"/>
            <a:r>
              <a:rPr lang="es-MX" dirty="0"/>
              <a:t>Medidas de seguridad para el equipo y los </a:t>
            </a:r>
            <a:r>
              <a:rPr lang="es-MX" dirty="0" smtClean="0"/>
              <a:t>usuarios</a:t>
            </a:r>
            <a:r>
              <a:rPr lang="es-MX" dirty="0"/>
              <a:t>,</a:t>
            </a:r>
            <a:r>
              <a:rPr lang="es-MX" dirty="0" smtClean="0"/>
              <a:t> </a:t>
            </a:r>
            <a:r>
              <a:rPr lang="es-MX" dirty="0"/>
              <a:t>es muy importante observar el aspecto del orden y la higiene en áreas de trabajo como empresas, centros de cómputo o tu hogar, ya que esto ayuda a detectar fallas en el sistema de la  seguridad, lo que reduce la posibilidad de accidentes, también debemos de aplicar las normas de seguridad e higiene para el equipo.</a:t>
            </a:r>
          </a:p>
          <a:p>
            <a:pPr algn="just"/>
            <a:r>
              <a:rPr lang="es-MX" dirty="0"/>
              <a:t>Muchos de los accidentes se deben a la mala organización del lugar donde se encuentra el equipo por descuidos, o por mal manejo del equipo, un ejemplo seria tropezarse con los cables o con el equipo, derramar líquido o que caiga comida encima del equipo.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920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697" y="1313793"/>
            <a:ext cx="8261131" cy="5118538"/>
          </a:xfrm>
        </p:spPr>
      </p:pic>
    </p:spTree>
    <p:extLst>
      <p:ext uri="{BB962C8B-B14F-4D97-AF65-F5344CB8AC3E}">
        <p14:creationId xmlns:p14="http://schemas.microsoft.com/office/powerpoint/2010/main" val="3184686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14097"/>
            <a:ext cx="10515600" cy="5062866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Ahora les daremos unas recomendaciones y reglas fundamentales para prevenir accidentes </a:t>
            </a:r>
          </a:p>
          <a:p>
            <a:pPr algn="just"/>
            <a:r>
              <a:rPr lang="es-MX" dirty="0"/>
              <a:t> Mantener limpio el área donde se trabaje con el equipo</a:t>
            </a:r>
          </a:p>
          <a:p>
            <a:pPr algn="just"/>
            <a:r>
              <a:rPr lang="es-MX" dirty="0"/>
              <a:t>No acercar comida o líquidos al área donde se encuentra el equipo</a:t>
            </a:r>
          </a:p>
          <a:p>
            <a:pPr algn="just"/>
            <a:r>
              <a:rPr lang="es-MX" dirty="0"/>
              <a:t> Tener el área de trabajo con una buena iluminación y ventilada</a:t>
            </a:r>
          </a:p>
          <a:p>
            <a:pPr algn="just"/>
            <a:r>
              <a:rPr lang="es-MX" dirty="0"/>
              <a:t>No tocar la pantalla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509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Normas de seguridad</a:t>
            </a:r>
          </a:p>
          <a:p>
            <a:pPr algn="just"/>
            <a:r>
              <a:rPr lang="es-MX" dirty="0"/>
              <a:t> Seguridad eléctrica: se necesita revisar bien las conexiones eléctricas y asegurarte de que no estén enredadas y no estén en el piso(esto es por si se derramo algún liquido en el piso no afecte en nada al equipo), verificar el flujo eléctrico y con un sistema especializado evaluar las conexiones , utilizar un UPS (Sistema de alimentación ininterrumpida) para proteger el equipo de sus cambios </a:t>
            </a:r>
          </a:p>
          <a:p>
            <a:pPr algn="just"/>
            <a:r>
              <a:rPr lang="es-MX" dirty="0"/>
              <a:t>Seguridad </a:t>
            </a:r>
            <a:r>
              <a:rPr lang="es-MX" dirty="0" smtClean="0"/>
              <a:t>informática:</a:t>
            </a:r>
            <a:r>
              <a:rPr lang="es-MX" dirty="0"/>
              <a:t> </a:t>
            </a:r>
          </a:p>
          <a:p>
            <a:pPr algn="just"/>
            <a:r>
              <a:rPr lang="es-MX" dirty="0"/>
              <a:t>si se cuanta con </a:t>
            </a:r>
            <a:r>
              <a:rPr lang="es-MX" dirty="0" smtClean="0"/>
              <a:t>información </a:t>
            </a:r>
            <a:r>
              <a:rPr lang="es-MX" dirty="0"/>
              <a:t>importante (que no quieres que nadie mire) ponerle una contraseña a la PC y de preferencia aprenderse de memoria la contraseña </a:t>
            </a:r>
          </a:p>
          <a:p>
            <a:pPr algn="just"/>
            <a:r>
              <a:rPr lang="es-MX" dirty="0"/>
              <a:t>Instalar antivirus, firewalls (cortafuegos), anti-spam con </a:t>
            </a:r>
            <a:r>
              <a:rPr lang="es-MX" dirty="0" err="1"/>
              <a:t>winzip</a:t>
            </a:r>
            <a:r>
              <a:rPr lang="es-MX" dirty="0"/>
              <a:t> para </a:t>
            </a:r>
            <a:r>
              <a:rPr lang="es-MX" dirty="0" smtClean="0"/>
              <a:t>evitarnos </a:t>
            </a:r>
            <a:r>
              <a:rPr lang="es-MX" dirty="0"/>
              <a:t>que nuestra computadora llegara a </a:t>
            </a:r>
            <a:r>
              <a:rPr lang="es-MX" dirty="0" smtClean="0"/>
              <a:t>ocurrir </a:t>
            </a:r>
            <a:r>
              <a:rPr lang="es-MX" dirty="0"/>
              <a:t>ataques a nuestra </a:t>
            </a:r>
            <a:r>
              <a:rPr lang="es-MX" dirty="0" smtClean="0"/>
              <a:t>información</a:t>
            </a:r>
            <a:endParaRPr lang="es-MX" dirty="0"/>
          </a:p>
          <a:p>
            <a:pPr algn="just"/>
            <a:r>
              <a:rPr lang="es-MX" dirty="0"/>
              <a:t>Si en la PC tienes </a:t>
            </a:r>
            <a:r>
              <a:rPr lang="es-MX" dirty="0" smtClean="0"/>
              <a:t>información </a:t>
            </a:r>
            <a:r>
              <a:rPr lang="es-MX" dirty="0"/>
              <a:t>demasiado importante una buena manera de protegerla es comprimirla con </a:t>
            </a:r>
            <a:r>
              <a:rPr lang="es-MX" dirty="0" err="1"/>
              <a:t>winzip</a:t>
            </a:r>
            <a:r>
              <a:rPr lang="es-MX" dirty="0"/>
              <a:t> y asignarle una contraseña </a:t>
            </a:r>
          </a:p>
        </p:txBody>
      </p:sp>
    </p:spTree>
    <p:extLst>
      <p:ext uri="{BB962C8B-B14F-4D97-AF65-F5344CB8AC3E}">
        <p14:creationId xmlns:p14="http://schemas.microsoft.com/office/powerpoint/2010/main" val="343806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/>
              <a:t>Medidas de seguridad</a:t>
            </a:r>
          </a:p>
          <a:p>
            <a:pPr algn="just"/>
            <a:r>
              <a:rPr lang="es-MX" dirty="0"/>
              <a:t>Precauciones con la corriente </a:t>
            </a:r>
            <a:r>
              <a:rPr lang="es-MX" dirty="0" smtClean="0"/>
              <a:t>eléctrica: </a:t>
            </a:r>
            <a:r>
              <a:rPr lang="es-MX" dirty="0"/>
              <a:t>las computadoras funcionen con la PC funciona +-12 y +-5 voltios (que son </a:t>
            </a:r>
            <a:r>
              <a:rPr lang="es-MX" dirty="0" smtClean="0"/>
              <a:t>inofensivos </a:t>
            </a:r>
            <a:r>
              <a:rPr lang="es-MX" dirty="0"/>
              <a:t>para el ser humano) , pero se obtienen transformando la </a:t>
            </a:r>
            <a:r>
              <a:rPr lang="es-MX" dirty="0" smtClean="0"/>
              <a:t>tención </a:t>
            </a:r>
            <a:r>
              <a:rPr lang="es-MX" dirty="0"/>
              <a:t>de la red </a:t>
            </a:r>
            <a:r>
              <a:rPr lang="es-MX" dirty="0" smtClean="0"/>
              <a:t>eléctrica </a:t>
            </a:r>
            <a:r>
              <a:rPr lang="es-MX" dirty="0"/>
              <a:t>(son como 110 voltios ), </a:t>
            </a:r>
            <a:r>
              <a:rPr lang="es-MX" dirty="0" smtClean="0"/>
              <a:t>debido </a:t>
            </a:r>
            <a:r>
              <a:rPr lang="es-MX" dirty="0"/>
              <a:t>a esto en el </a:t>
            </a:r>
            <a:r>
              <a:rPr lang="es-MX" dirty="0" smtClean="0"/>
              <a:t>interior </a:t>
            </a:r>
            <a:r>
              <a:rPr lang="es-MX" dirty="0"/>
              <a:t>de la PC existen varios puntos por los cuales circula la misma </a:t>
            </a:r>
            <a:r>
              <a:rPr lang="es-MX" dirty="0" smtClean="0"/>
              <a:t>tención </a:t>
            </a:r>
            <a:r>
              <a:rPr lang="es-MX" dirty="0"/>
              <a:t>de la red, y esos puntos son:</a:t>
            </a:r>
          </a:p>
          <a:p>
            <a:pPr algn="just"/>
            <a:r>
              <a:rPr lang="es-MX" dirty="0"/>
              <a:t>Los </a:t>
            </a:r>
            <a:r>
              <a:rPr lang="es-MX" dirty="0" smtClean="0"/>
              <a:t>conectores</a:t>
            </a:r>
            <a:endParaRPr lang="es-MX" dirty="0"/>
          </a:p>
          <a:p>
            <a:pPr algn="just"/>
            <a:r>
              <a:rPr lang="es-MX" dirty="0"/>
              <a:t>El interior de la fuente de poder</a:t>
            </a:r>
          </a:p>
          <a:p>
            <a:pPr algn="just"/>
            <a:r>
              <a:rPr lang="es-MX" dirty="0"/>
              <a:t>El cable que va desde la </a:t>
            </a:r>
            <a:r>
              <a:rPr lang="es-MX" dirty="0" smtClean="0"/>
              <a:t>fuente </a:t>
            </a:r>
            <a:r>
              <a:rPr lang="es-MX" dirty="0"/>
              <a:t>hasta el interruptor </a:t>
            </a:r>
          </a:p>
          <a:p>
            <a:pPr algn="just"/>
            <a:r>
              <a:rPr lang="es-MX" dirty="0"/>
              <a:t>        2. </a:t>
            </a:r>
            <a:r>
              <a:rPr lang="es-MX" dirty="0" smtClean="0"/>
              <a:t>Precauciones </a:t>
            </a:r>
            <a:r>
              <a:rPr lang="es-MX" dirty="0"/>
              <a:t>con la descarga </a:t>
            </a:r>
            <a:r>
              <a:rPr lang="es-MX" dirty="0" smtClean="0"/>
              <a:t>electrostática: </a:t>
            </a:r>
            <a:r>
              <a:rPr lang="es-MX" dirty="0"/>
              <a:t>Cuando se abre una pc  para manipular los </a:t>
            </a:r>
            <a:r>
              <a:rPr lang="es-MX" dirty="0" smtClean="0"/>
              <a:t>circuitos</a:t>
            </a:r>
            <a:r>
              <a:rPr lang="es-MX" dirty="0"/>
              <a:t>, una descarga </a:t>
            </a:r>
            <a:r>
              <a:rPr lang="es-MX" dirty="0" smtClean="0"/>
              <a:t>electroestática </a:t>
            </a:r>
            <a:r>
              <a:rPr lang="es-MX" dirty="0"/>
              <a:t>sobre ellos los puede dañar, se recomienda que cuando necesites manipular los circuitos debemos de descargarnos continuamente tocando el chasis o con una </a:t>
            </a:r>
            <a:r>
              <a:rPr lang="es-MX" dirty="0" smtClean="0"/>
              <a:t>pulsera antiestática</a:t>
            </a:r>
            <a:r>
              <a:rPr lang="es-MX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313315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171</Words>
  <Application>Microsoft Office PowerPoint</Application>
  <PresentationFormat>Panorámica</PresentationFormat>
  <Paragraphs>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¿Qué es un mantenimiento?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un mantenimiento?</dc:title>
  <dc:creator>usuario</dc:creator>
  <cp:lastModifiedBy>usuario</cp:lastModifiedBy>
  <cp:revision>2</cp:revision>
  <dcterms:created xsi:type="dcterms:W3CDTF">2019-08-27T18:01:01Z</dcterms:created>
  <dcterms:modified xsi:type="dcterms:W3CDTF">2019-08-27T18:05:57Z</dcterms:modified>
</cp:coreProperties>
</file>